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4" r:id="rId9"/>
    <p:sldId id="261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2" d="100"/>
          <a:sy n="82" d="100"/>
        </p:scale>
        <p:origin x="-102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ovanför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med bild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Dra bilden till platshållaren eller klicka på ikonen för att lägga till den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hjola-norden.fi/fi/palvelut/koulualalle/opetusmateriaalit/tutustu_vertaile_kuuntele_ja_opi/1._tervetulotoivotus_halsa_valkommen/?id=960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udentlitteratur.se/o.o.i.s/1566?breakcache=207049832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Språk så in i NORDEN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sv-SE" b="1" dirty="0" smtClean="0"/>
              <a:t>Nordiska språk </a:t>
            </a:r>
            <a:r>
              <a:rPr lang="sv-SE" dirty="0" smtClean="0"/>
              <a:t>– är en gemensam beteckning för den nordgermanska undergruppen i den indoeuropeiska familjen: danska, svenska, norska, färöiska och isländska. </a:t>
            </a:r>
          </a:p>
          <a:p>
            <a:r>
              <a:rPr lang="sv-SE" b="1" dirty="0" smtClean="0"/>
              <a:t>Språk i Norden </a:t>
            </a:r>
            <a:r>
              <a:rPr lang="sv-SE" dirty="0" smtClean="0"/>
              <a:t>omfattar  språk både från den uraliska språkfamiljen: samiska och finska och från den eskimåisk-</a:t>
            </a:r>
            <a:r>
              <a:rPr lang="sv-SE" dirty="0" err="1" smtClean="0"/>
              <a:t>aleutiska</a:t>
            </a:r>
            <a:r>
              <a:rPr lang="sv-SE" dirty="0" smtClean="0"/>
              <a:t> familjen: grönländska. Plus alla andra språk som talas i Norden. (Ca 200 språk, bland annat minoritetsspråken)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359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Norska på flera sätt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 smtClean="0"/>
              <a:t>Tumregler:</a:t>
            </a:r>
          </a:p>
          <a:p>
            <a:pPr marL="0" indent="0">
              <a:buNone/>
            </a:pPr>
            <a:r>
              <a:rPr lang="sv-SE" dirty="0" smtClean="0"/>
              <a:t>BOKMÅL eller NYNORSK </a:t>
            </a:r>
          </a:p>
          <a:p>
            <a:pPr marL="0" indent="0">
              <a:buNone/>
            </a:pPr>
            <a:r>
              <a:rPr lang="sv-SE" dirty="0" smtClean="0"/>
              <a:t>Ser texten ut som danska? – innehåller orden ändelser med bara e som vokal? = BOKMÅL</a:t>
            </a:r>
          </a:p>
          <a:p>
            <a:pPr marL="0" indent="0">
              <a:buNone/>
            </a:pPr>
            <a:r>
              <a:rPr lang="sv-SE" dirty="0" smtClean="0"/>
              <a:t>Är texten rätt lik svenska?- har texten konsonantkombinationer som </a:t>
            </a:r>
            <a:r>
              <a:rPr lang="sv-SE" dirty="0" err="1" smtClean="0"/>
              <a:t>kv</a:t>
            </a:r>
            <a:r>
              <a:rPr lang="sv-SE" dirty="0" smtClean="0"/>
              <a:t> och kj? Finns diftonger och andra ändelser än e? = Nynorsk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Två språk? Varför? Jo språk och politik…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17138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Norge enas i slutet av 800-talet av Harald Hårfager, oh då skapas en organisation, administration – och ett skriftspråk. </a:t>
            </a:r>
          </a:p>
          <a:p>
            <a:r>
              <a:rPr lang="sv-SE" dirty="0" smtClean="0"/>
              <a:t>1350 union med Danmark – 150 år senare en dansk provins. Köpenhamn blir centrum för överklassen och talar danska med norsk accent.</a:t>
            </a:r>
            <a:r>
              <a:rPr lang="sv-SE" dirty="0"/>
              <a:t> </a:t>
            </a:r>
            <a:endParaRPr lang="sv-SE" dirty="0" smtClean="0"/>
          </a:p>
          <a:p>
            <a:r>
              <a:rPr lang="sv-SE" dirty="0" smtClean="0"/>
              <a:t>Norge </a:t>
            </a:r>
            <a:r>
              <a:rPr lang="sv-SE" dirty="0"/>
              <a:t>var ett land där nästan hela adeln drabbades av digerdöden. Nästa hela adeln dog! </a:t>
            </a:r>
            <a:endParaRPr lang="sv-SE" dirty="0" smtClean="0"/>
          </a:p>
          <a:p>
            <a:r>
              <a:rPr lang="sv-SE" dirty="0" smtClean="0"/>
              <a:t>Gamla norska dialekter överlever på landsbygden, </a:t>
            </a:r>
            <a:r>
              <a:rPr lang="sv-SE" dirty="0" err="1" smtClean="0"/>
              <a:t>fra</a:t>
            </a:r>
            <a:r>
              <a:rPr lang="sv-SE" dirty="0" smtClean="0"/>
              <a:t> på Vestlandet</a:t>
            </a:r>
          </a:p>
          <a:p>
            <a:endParaRPr lang="sv-SE" dirty="0" smtClean="0"/>
          </a:p>
          <a:p>
            <a:endParaRPr lang="sv-SE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8118" y="0"/>
            <a:ext cx="2315882" cy="182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740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1814 i union med Sverige. Men nationalismen växer och frodas: ett folk, en kultur, ett språk.</a:t>
            </a:r>
          </a:p>
          <a:p>
            <a:r>
              <a:rPr lang="sv-SE" dirty="0" smtClean="0"/>
              <a:t>Norge trötta på att tillhöra Danmark, Sverige! 17 maj</a:t>
            </a:r>
          </a:p>
          <a:p>
            <a:r>
              <a:rPr lang="sv-SE" dirty="0" smtClean="0"/>
              <a:t>Norskan viktig i </a:t>
            </a:r>
            <a:r>
              <a:rPr lang="sv-SE" dirty="0" err="1" smtClean="0"/>
              <a:t>självsständighetssöandet</a:t>
            </a:r>
            <a:r>
              <a:rPr lang="sv-SE" dirty="0" smtClean="0"/>
              <a:t> – norskan före danskarnas intrång – Och den gamla norskan fanns på landsbygden. </a:t>
            </a:r>
          </a:p>
          <a:p>
            <a:r>
              <a:rPr lang="sv-SE" dirty="0" smtClean="0"/>
              <a:t>Läraren Ivar </a:t>
            </a:r>
            <a:r>
              <a:rPr lang="sv-SE" dirty="0" err="1" smtClean="0"/>
              <a:t>Aasen</a:t>
            </a:r>
            <a:r>
              <a:rPr lang="sv-SE" dirty="0" smtClean="0"/>
              <a:t> (1813-1896) la fram förslag om språk byggt på dialekter: nynorsk, hm borde heta </a:t>
            </a:r>
            <a:r>
              <a:rPr lang="sv-SE" dirty="0" err="1" smtClean="0"/>
              <a:t>gammelnorsk</a:t>
            </a:r>
            <a:r>
              <a:rPr lang="sv-SE" dirty="0" smtClean="0"/>
              <a:t>??</a:t>
            </a:r>
          </a:p>
          <a:p>
            <a:r>
              <a:rPr lang="sv-SE" dirty="0" smtClean="0"/>
              <a:t>Två varianter Nynorsk och Bokmål </a:t>
            </a:r>
          </a:p>
          <a:p>
            <a:r>
              <a:rPr lang="sv-SE" dirty="0" smtClean="0"/>
              <a:t>Nynorska bygger på sammanslagningar av gamla dialekter. 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3549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Historik nordiska språk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Danska, norska och svenska härstammar från samma språk – URNORDISKAN</a:t>
            </a:r>
          </a:p>
          <a:p>
            <a:r>
              <a:rPr lang="sv-SE" dirty="0" smtClean="0"/>
              <a:t>S, D och N börjar utvecklas på 800-talet (Vikingatid, nationsbyggen)</a:t>
            </a:r>
          </a:p>
          <a:p>
            <a:r>
              <a:rPr lang="sv-SE" dirty="0" smtClean="0"/>
              <a:t>Isländska och färöiska har utvecklats genom västnorska dialekter via sjöfararna. </a:t>
            </a:r>
          </a:p>
          <a:p>
            <a:r>
              <a:rPr lang="sv-SE" dirty="0" smtClean="0"/>
              <a:t>Om nu det är ganska lika språk kan man då inte säga att det rör sig om dialekter?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596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Språk eller dialekt?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smtClean="0"/>
              <a:t>Olika skriftspråk </a:t>
            </a:r>
            <a:r>
              <a:rPr lang="sv-SE" dirty="0" smtClean="0"/>
              <a:t>(som var väldigt lika under lång tid – svensk stavningsreform 1906)</a:t>
            </a:r>
          </a:p>
          <a:p>
            <a:r>
              <a:rPr lang="sv-SE" b="1" dirty="0" smtClean="0"/>
              <a:t>Huvudspråk</a:t>
            </a:r>
            <a:r>
              <a:rPr lang="sv-SE" dirty="0" smtClean="0"/>
              <a:t> i varsitt land (språk och politik – alltid en sammansatt historia.</a:t>
            </a:r>
          </a:p>
          <a:p>
            <a:r>
              <a:rPr lang="sv-SE" dirty="0" smtClean="0"/>
              <a:t>Ett land, ett folk, ETT SPRÅK! – gammalt slagord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79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DANSKA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HISTORIK </a:t>
            </a:r>
          </a:p>
          <a:p>
            <a:pPr marL="0" indent="0">
              <a:buNone/>
            </a:pPr>
            <a:r>
              <a:rPr lang="sv-SE" dirty="0" smtClean="0"/>
              <a:t>Svenska, norska och danska härstammar från samma språk – urnordiskan.</a:t>
            </a:r>
          </a:p>
          <a:p>
            <a:pPr marL="0" indent="0">
              <a:buNone/>
            </a:pPr>
            <a:r>
              <a:rPr lang="sv-SE" dirty="0" smtClean="0"/>
              <a:t>SV, N och D började utvecklas på 800-talet.</a:t>
            </a:r>
          </a:p>
          <a:p>
            <a:pPr marL="0" indent="0">
              <a:buNone/>
            </a:pPr>
            <a:r>
              <a:rPr lang="sv-SE" dirty="0" smtClean="0"/>
              <a:t>Färöiska och Isländska är också släkt med de skandinaviska språken som har uppstått ur västnorska dialekter. (Sjöfarare!)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601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 Varför nationella språk?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sv-SE" dirty="0" smtClean="0"/>
              <a:t>Varsitt skriftspråk</a:t>
            </a:r>
          </a:p>
          <a:p>
            <a:pPr>
              <a:buFontTx/>
              <a:buChar char="•"/>
            </a:pPr>
            <a:r>
              <a:rPr lang="sv-SE" dirty="0" smtClean="0"/>
              <a:t>Huvudspråk i varsitt land, men…</a:t>
            </a:r>
          </a:p>
          <a:p>
            <a:pPr>
              <a:buFontTx/>
              <a:buChar char="•"/>
            </a:pPr>
            <a:r>
              <a:rPr lang="sv-SE" dirty="0"/>
              <a:t>e</a:t>
            </a:r>
            <a:r>
              <a:rPr lang="sv-SE" dirty="0" smtClean="0"/>
              <a:t>gentligen skulle man kunna se den som dialekter…</a:t>
            </a:r>
          </a:p>
          <a:p>
            <a:pPr>
              <a:buFontTx/>
              <a:buChar char="•"/>
            </a:pPr>
            <a:endParaRPr lang="sv-SE" dirty="0"/>
          </a:p>
          <a:p>
            <a:pPr>
              <a:buFontTx/>
              <a:buChar char="•"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Det handlar om POLITIK </a:t>
            </a:r>
          </a:p>
        </p:txBody>
      </p:sp>
    </p:spTree>
    <p:extLst>
      <p:ext uri="{BB962C8B-B14F-4D97-AF65-F5344CB8AC3E}">
        <p14:creationId xmlns:p14="http://schemas.microsoft.com/office/powerpoint/2010/main" val="209848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TYPISKT DANSKT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I SKRIFT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Många </a:t>
            </a:r>
            <a:r>
              <a:rPr lang="sv-SE" dirty="0" err="1" smtClean="0"/>
              <a:t>æ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b, d, g där svenska (och norska) har p, t, k – </a:t>
            </a:r>
            <a:r>
              <a:rPr lang="sv-SE" dirty="0" err="1" smtClean="0"/>
              <a:t>gab</a:t>
            </a:r>
            <a:r>
              <a:rPr lang="sv-SE" dirty="0" smtClean="0"/>
              <a:t>/gap </a:t>
            </a:r>
            <a:r>
              <a:rPr lang="sv-SE" dirty="0" err="1" smtClean="0"/>
              <a:t>fod</a:t>
            </a:r>
            <a:r>
              <a:rPr lang="sv-SE" dirty="0" smtClean="0"/>
              <a:t>/fot, </a:t>
            </a:r>
            <a:r>
              <a:rPr lang="sv-SE" dirty="0" err="1" smtClean="0"/>
              <a:t>rig</a:t>
            </a:r>
            <a:r>
              <a:rPr lang="sv-SE" dirty="0" smtClean="0"/>
              <a:t>/rik </a:t>
            </a:r>
          </a:p>
          <a:p>
            <a:pPr marL="0" indent="0">
              <a:buNone/>
            </a:pPr>
            <a:r>
              <a:rPr lang="sv-SE" dirty="0" smtClean="0"/>
              <a:t>I för ni, </a:t>
            </a:r>
            <a:r>
              <a:rPr lang="sv-SE" dirty="0" err="1" smtClean="0"/>
              <a:t>jeres</a:t>
            </a:r>
            <a:r>
              <a:rPr lang="sv-SE" dirty="0" smtClean="0"/>
              <a:t> för er 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I UTTAL 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 smtClean="0"/>
              <a:t>Reducering av vissa ljud/</a:t>
            </a:r>
            <a:r>
              <a:rPr lang="sv-SE" dirty="0" err="1" smtClean="0"/>
              <a:t>bostäver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d blir ibland </a:t>
            </a:r>
            <a:r>
              <a:rPr lang="sv-SE" dirty="0" err="1" smtClean="0"/>
              <a:t>th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a kan uttalas a, ä, e</a:t>
            </a:r>
          </a:p>
          <a:p>
            <a:pPr marL="0" indent="0">
              <a:buNone/>
            </a:pPr>
            <a:r>
              <a:rPr lang="sv-SE" dirty="0" smtClean="0"/>
              <a:t>i slutet av ord låter ibland e som ö</a:t>
            </a:r>
          </a:p>
          <a:p>
            <a:pPr marL="0" indent="0">
              <a:buNone/>
            </a:pPr>
            <a:r>
              <a:rPr lang="sv-SE" dirty="0" smtClean="0"/>
              <a:t>i kan låta som e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>
                <a:hlinkClick r:id="rId2"/>
              </a:rPr>
              <a:t>http://www.pohjola-norden.fi/fi/palvelut/koulualalle/opetusmateriaalit/tutustu_vertaile_kuuntele_ja_opi/1._tervetulotoivotus_halsa_valkommen/?id=</a:t>
            </a:r>
            <a:r>
              <a:rPr lang="sv-SE" dirty="0" smtClean="0">
                <a:hlinkClick r:id="rId2"/>
              </a:rPr>
              <a:t>960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721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 smtClean="0"/>
              <a:t>Ordförrådet – 75% är samma! Men…</a:t>
            </a:r>
            <a:endParaRPr lang="sv-SE" sz="360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810766"/>
              </p:ext>
            </p:extLst>
          </p:nvPr>
        </p:nvGraphicFramePr>
        <p:xfrm>
          <a:off x="779464" y="1399682"/>
          <a:ext cx="7583487" cy="535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7829"/>
                <a:gridCol w="2527829"/>
                <a:gridCol w="2527829"/>
              </a:tblGrid>
              <a:tr h="305223">
                <a:tc>
                  <a:txBody>
                    <a:bodyPr/>
                    <a:lstStyle/>
                    <a:p>
                      <a:r>
                        <a:rPr lang="sv-SE" dirty="0" smtClean="0"/>
                        <a:t>Svenska</a:t>
                      </a:r>
                      <a:r>
                        <a:rPr lang="sv-SE" baseline="0" dirty="0" smtClean="0"/>
                        <a:t>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Danska/norska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Kommentar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Stad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By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Sv</a:t>
                      </a:r>
                      <a:r>
                        <a:rPr lang="sv-SE" dirty="0" smtClean="0"/>
                        <a:t> By=da/no.</a:t>
                      </a:r>
                      <a:r>
                        <a:rPr lang="sv-SE" baseline="0" dirty="0" smtClean="0"/>
                        <a:t> Landsby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Gemensam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Fælles</a:t>
                      </a:r>
                      <a:r>
                        <a:rPr lang="sv-SE" dirty="0" smtClean="0"/>
                        <a:t>/</a:t>
                      </a:r>
                      <a:r>
                        <a:rPr lang="sv-SE" dirty="0" err="1" smtClean="0"/>
                        <a:t>felles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Olik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Forskellig</a:t>
                      </a:r>
                      <a:r>
                        <a:rPr lang="sv-SE" dirty="0" smtClean="0"/>
                        <a:t>/</a:t>
                      </a:r>
                      <a:r>
                        <a:rPr lang="sv-SE" dirty="0" err="1" smtClean="0"/>
                        <a:t>forskjellig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Tursam,</a:t>
                      </a:r>
                      <a:r>
                        <a:rPr lang="sv-SE" baseline="0" dirty="0" smtClean="0"/>
                        <a:t> lyckosam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heldig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Bara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kun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Bruka, vårda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Pleje</a:t>
                      </a:r>
                      <a:r>
                        <a:rPr lang="sv-SE" dirty="0" smtClean="0"/>
                        <a:t>/</a:t>
                      </a:r>
                      <a:r>
                        <a:rPr lang="sv-SE" dirty="0" err="1" smtClean="0"/>
                        <a:t>pleie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Mysig</a:t>
                      </a:r>
                      <a:r>
                        <a:rPr lang="sv-SE" baseline="0" dirty="0" smtClean="0"/>
                        <a:t>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hyggelig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Sv</a:t>
                      </a:r>
                      <a:r>
                        <a:rPr lang="sv-SE" dirty="0" smtClean="0"/>
                        <a:t> hygglig=</a:t>
                      </a:r>
                      <a:r>
                        <a:rPr lang="sv-SE" dirty="0" err="1" smtClean="0"/>
                        <a:t>da.flink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Lugn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rolig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sv</a:t>
                      </a:r>
                      <a:r>
                        <a:rPr lang="sv-SE" dirty="0" smtClean="0"/>
                        <a:t>-. rolig</a:t>
                      </a:r>
                      <a:r>
                        <a:rPr lang="sv-SE" baseline="0" dirty="0" smtClean="0"/>
                        <a:t> da/no. </a:t>
                      </a:r>
                      <a:r>
                        <a:rPr lang="sv-SE" baseline="0" dirty="0" err="1" smtClean="0"/>
                        <a:t>morsom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Termin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semester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Sv. Semester da/no.</a:t>
                      </a:r>
                      <a:r>
                        <a:rPr lang="sv-SE" baseline="0" dirty="0" smtClean="0"/>
                        <a:t> ferie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Fönster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vindue</a:t>
                      </a:r>
                      <a:r>
                        <a:rPr lang="sv-SE" dirty="0" smtClean="0"/>
                        <a:t>/</a:t>
                      </a:r>
                      <a:r>
                        <a:rPr lang="sv-SE" dirty="0" err="1" smtClean="0"/>
                        <a:t>vindu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Trädgård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have</a:t>
                      </a:r>
                      <a:r>
                        <a:rPr lang="sv-SE" dirty="0" smtClean="0"/>
                        <a:t>/hage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Vecka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uge</a:t>
                      </a:r>
                      <a:r>
                        <a:rPr lang="sv-SE" dirty="0" smtClean="0"/>
                        <a:t>/</a:t>
                      </a:r>
                      <a:r>
                        <a:rPr lang="sv-SE" dirty="0" err="1" smtClean="0"/>
                        <a:t>uke</a:t>
                      </a:r>
                      <a:r>
                        <a:rPr lang="sv-SE" dirty="0" smtClean="0"/>
                        <a:t>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03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Fler falska vänner</a:t>
            </a:r>
            <a:endParaRPr lang="sv-SE" dirty="0"/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408942"/>
              </p:ext>
            </p:extLst>
          </p:nvPr>
        </p:nvGraphicFramePr>
        <p:xfrm>
          <a:off x="779463" y="1828800"/>
          <a:ext cx="7583487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7829"/>
                <a:gridCol w="2527829"/>
                <a:gridCol w="2527829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Svenska</a:t>
                      </a:r>
                      <a:r>
                        <a:rPr lang="sv-SE" baseline="0" dirty="0" smtClean="0"/>
                        <a:t> 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Danska/norska</a:t>
                      </a:r>
                      <a:r>
                        <a:rPr lang="sv-SE" baseline="0" dirty="0" smtClean="0"/>
                        <a:t>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Kommentar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by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stad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landsby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Termin</a:t>
                      </a:r>
                      <a:r>
                        <a:rPr lang="sv-SE" baseline="0" dirty="0" smtClean="0"/>
                        <a:t>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semester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ferie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Tillfälle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Anldening</a:t>
                      </a:r>
                      <a:r>
                        <a:rPr lang="sv-SE" dirty="0" smtClean="0"/>
                        <a:t> (no)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grunn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Polis, servitör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Betjent</a:t>
                      </a:r>
                      <a:r>
                        <a:rPr lang="sv-SE" dirty="0" smtClean="0"/>
                        <a:t> (</a:t>
                      </a:r>
                      <a:r>
                        <a:rPr lang="sv-SE" dirty="0" err="1" smtClean="0"/>
                        <a:t>dn</a:t>
                      </a:r>
                      <a:r>
                        <a:rPr lang="sv-SE" dirty="0" smtClean="0"/>
                        <a:t>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Da </a:t>
                      </a:r>
                      <a:r>
                        <a:rPr lang="sv-SE" dirty="0" err="1" smtClean="0"/>
                        <a:t>tjener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bokbø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 smtClean="0"/>
                        <a:t>Bøg</a:t>
                      </a:r>
                      <a:r>
                        <a:rPr lang="sv-SE" dirty="0" smtClean="0"/>
                        <a:t> (</a:t>
                      </a:r>
                      <a:r>
                        <a:rPr lang="sv-SE" dirty="0" err="1" smtClean="0"/>
                        <a:t>dn</a:t>
                      </a:r>
                      <a:r>
                        <a:rPr lang="sv-SE" dirty="0" smtClean="0"/>
                        <a:t>)</a:t>
                      </a:r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Da </a:t>
                      </a:r>
                      <a:r>
                        <a:rPr lang="sv-SE" dirty="0" err="1" smtClean="0"/>
                        <a:t>bøsse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monster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uhyre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 skadedjur, ohyra </a:t>
                      </a:r>
                      <a:r>
                        <a:rPr lang="sv-SE" dirty="0" err="1" smtClean="0"/>
                        <a:t>sv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64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Att räkna på danska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Upp till 20 är inte så svårt</a:t>
            </a:r>
          </a:p>
          <a:p>
            <a:r>
              <a:rPr lang="sv-SE" dirty="0" smtClean="0"/>
              <a:t>Tal efter 20 bildas genom att entalet sägs först. 21 blir ”en </a:t>
            </a:r>
            <a:r>
              <a:rPr lang="sv-SE" dirty="0" err="1" smtClean="0"/>
              <a:t>og</a:t>
            </a:r>
            <a:r>
              <a:rPr lang="sv-SE" dirty="0" smtClean="0"/>
              <a:t> </a:t>
            </a:r>
            <a:r>
              <a:rPr lang="sv-SE" dirty="0" err="1" smtClean="0"/>
              <a:t>tyve</a:t>
            </a:r>
            <a:r>
              <a:rPr lang="sv-SE" dirty="0" smtClean="0"/>
              <a:t>”.</a:t>
            </a:r>
          </a:p>
          <a:p>
            <a:r>
              <a:rPr lang="sv-SE" dirty="0">
                <a:hlinkClick r:id="rId2"/>
              </a:rPr>
              <a:t>https://www.studentlitteratur.se/o.o.i.s/1566?breakcache=</a:t>
            </a:r>
            <a:r>
              <a:rPr lang="sv-SE" dirty="0" smtClean="0">
                <a:hlinkClick r:id="rId2"/>
              </a:rPr>
              <a:t>2070498327</a:t>
            </a:r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56373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judika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Prejudikat.thmx</Template>
  <TotalTime>485</TotalTime>
  <Words>668</Words>
  <Application>Microsoft Office PowerPoint</Application>
  <PresentationFormat>Bildspel på skärmen (4:3)</PresentationFormat>
  <Paragraphs>112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Prejudikat</vt:lpstr>
      <vt:lpstr>Språk så in i NORDEN</vt:lpstr>
      <vt:lpstr>Historik nordiska språk</vt:lpstr>
      <vt:lpstr>Språk eller dialekt?</vt:lpstr>
      <vt:lpstr>DANSKA </vt:lpstr>
      <vt:lpstr> Varför nationella språk?</vt:lpstr>
      <vt:lpstr>TYPISKT DANSKT</vt:lpstr>
      <vt:lpstr>Ordförrådet – 75% är samma! Men…</vt:lpstr>
      <vt:lpstr>Fler falska vänner</vt:lpstr>
      <vt:lpstr>Att räkna på danska </vt:lpstr>
      <vt:lpstr>Norska på flera sätt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SPRÅK I NORDEN</dc:title>
  <dc:creator>Karin Arenlid</dc:creator>
  <cp:lastModifiedBy>aa21237</cp:lastModifiedBy>
  <cp:revision>20</cp:revision>
  <dcterms:created xsi:type="dcterms:W3CDTF">2015-03-29T06:47:09Z</dcterms:created>
  <dcterms:modified xsi:type="dcterms:W3CDTF">2015-04-07T06:09:27Z</dcterms:modified>
</cp:coreProperties>
</file>